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50" r:id="rId2"/>
  </p:sldMasterIdLst>
  <p:notesMasterIdLst>
    <p:notesMasterId r:id="rId19"/>
  </p:notesMasterIdLst>
  <p:sldIdLst>
    <p:sldId id="256" r:id="rId3"/>
    <p:sldId id="281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5" r:id="rId16"/>
    <p:sldId id="283" r:id="rId17"/>
    <p:sldId id="284" r:id="rId18"/>
  </p:sldIdLst>
  <p:sldSz cx="9144000" cy="6858000" type="screen4x3"/>
  <p:notesSz cx="6858000" cy="9144000"/>
  <p:defaultTextStyle>
    <a:defPPr>
      <a:defRPr lang="en-GB"/>
    </a:defPPr>
    <a:lvl1pPr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742950" indent="-28575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11430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6002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20574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1116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microsoft.com/office/2016/11/relationships/changesInfo" Target="changesInfos/changesInfo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.c.c.a. (trudy) schellings" userId="S::t.schellings@leeuwenborgh.nl::995e1b2b-57e7-4317-98bf-ee934b4fa668" providerId="AD" clId="Web-{2649E685-C895-493F-8040-E82E6F93B043}"/>
    <pc:docChg chg="addSld delSld modSld">
      <pc:chgData name="t.c.c.a. (trudy) schellings" userId="S::t.schellings@leeuwenborgh.nl::995e1b2b-57e7-4317-98bf-ee934b4fa668" providerId="AD" clId="Web-{2649E685-C895-493F-8040-E82E6F93B043}" dt="2018-05-13T18:22:25.974" v="97" actId="20577"/>
      <pc:docMkLst>
        <pc:docMk/>
      </pc:docMkLst>
      <pc:sldChg chg="modSp del">
        <pc:chgData name="t.c.c.a. (trudy) schellings" userId="S::t.schellings@leeuwenborgh.nl::995e1b2b-57e7-4317-98bf-ee934b4fa668" providerId="AD" clId="Web-{2649E685-C895-493F-8040-E82E6F93B043}" dt="2018-05-13T18:18:10.065" v="5" actId="20577"/>
        <pc:sldMkLst>
          <pc:docMk/>
          <pc:sldMk cId="3438930705" sldId="280"/>
        </pc:sldMkLst>
        <pc:spChg chg="mod">
          <ac:chgData name="t.c.c.a. (trudy) schellings" userId="S::t.schellings@leeuwenborgh.nl::995e1b2b-57e7-4317-98bf-ee934b4fa668" providerId="AD" clId="Web-{2649E685-C895-493F-8040-E82E6F93B043}" dt="2018-05-13T18:18:05.549" v="4" actId="20577"/>
          <ac:spMkLst>
            <pc:docMk/>
            <pc:sldMk cId="3438930705" sldId="280"/>
            <ac:spMk id="7" creationId="{00000000-0000-0000-0000-000000000000}"/>
          </ac:spMkLst>
        </pc:spChg>
      </pc:sldChg>
      <pc:sldChg chg="addSp modSp">
        <pc:chgData name="t.c.c.a. (trudy) schellings" userId="S::t.schellings@leeuwenborgh.nl::995e1b2b-57e7-4317-98bf-ee934b4fa668" providerId="AD" clId="Web-{2649E685-C895-493F-8040-E82E6F93B043}" dt="2018-05-13T18:22:24.939" v="95" actId="20577"/>
        <pc:sldMkLst>
          <pc:docMk/>
          <pc:sldMk cId="205389759" sldId="281"/>
        </pc:sldMkLst>
        <pc:spChg chg="add mod">
          <ac:chgData name="t.c.c.a. (trudy) schellings" userId="S::t.schellings@leeuwenborgh.nl::995e1b2b-57e7-4317-98bf-ee934b4fa668" providerId="AD" clId="Web-{2649E685-C895-493F-8040-E82E6F93B043}" dt="2018-05-13T18:22:24.939" v="95" actId="20577"/>
          <ac:spMkLst>
            <pc:docMk/>
            <pc:sldMk cId="205389759" sldId="281"/>
            <ac:spMk id="3" creationId="{2E64469E-258A-4BD0-B305-4187AFD72AE3}"/>
          </ac:spMkLst>
        </pc:spChg>
        <pc:picChg chg="mod">
          <ac:chgData name="t.c.c.a. (trudy) schellings" userId="S::t.schellings@leeuwenborgh.nl::995e1b2b-57e7-4317-98bf-ee934b4fa668" providerId="AD" clId="Web-{2649E685-C895-493F-8040-E82E6F93B043}" dt="2018-05-13T18:21:04.327" v="22" actId="14100"/>
          <ac:picMkLst>
            <pc:docMk/>
            <pc:sldMk cId="205389759" sldId="281"/>
            <ac:picMk id="4" creationId="{00000000-0000-0000-0000-000000000000}"/>
          </ac:picMkLst>
        </pc:picChg>
      </pc:sldChg>
      <pc:sldChg chg="modSp">
        <pc:chgData name="t.c.c.a. (trudy) schellings" userId="S::t.schellings@leeuwenborgh.nl::995e1b2b-57e7-4317-98bf-ee934b4fa668" providerId="AD" clId="Web-{2649E685-C895-493F-8040-E82E6F93B043}" dt="2018-05-13T18:19:36.010" v="21" actId="20577"/>
        <pc:sldMkLst>
          <pc:docMk/>
          <pc:sldMk cId="1119310567" sldId="284"/>
        </pc:sldMkLst>
        <pc:spChg chg="mod">
          <ac:chgData name="t.c.c.a. (trudy) schellings" userId="S::t.schellings@leeuwenborgh.nl::995e1b2b-57e7-4317-98bf-ee934b4fa668" providerId="AD" clId="Web-{2649E685-C895-493F-8040-E82E6F93B043}" dt="2018-05-13T18:19:36.010" v="21" actId="20577"/>
          <ac:spMkLst>
            <pc:docMk/>
            <pc:sldMk cId="1119310567" sldId="284"/>
            <ac:spMk id="3" creationId="{00000000-0000-0000-0000-000000000000}"/>
          </ac:spMkLst>
        </pc:spChg>
      </pc:sldChg>
      <pc:sldChg chg="addSp delSp modSp new mod modClrScheme chgLayout">
        <pc:chgData name="t.c.c.a. (trudy) schellings" userId="S::t.schellings@leeuwenborgh.nl::995e1b2b-57e7-4317-98bf-ee934b4fa668" providerId="AD" clId="Web-{2649E685-C895-493F-8040-E82E6F93B043}" dt="2018-05-13T18:18:48.508" v="17" actId="20577"/>
        <pc:sldMkLst>
          <pc:docMk/>
          <pc:sldMk cId="332242988" sldId="285"/>
        </pc:sldMkLst>
        <pc:spChg chg="del">
          <ac:chgData name="t.c.c.a. (trudy) schellings" userId="S::t.schellings@leeuwenborgh.nl::995e1b2b-57e7-4317-98bf-ee934b4fa668" providerId="AD" clId="Web-{2649E685-C895-493F-8040-E82E6F93B043}" dt="2018-05-13T18:18:20.174" v="7" actId="20577"/>
          <ac:spMkLst>
            <pc:docMk/>
            <pc:sldMk cId="332242988" sldId="285"/>
            <ac:spMk id="2" creationId="{76660375-B512-4665-85D9-DCA5465C35E5}"/>
          </ac:spMkLst>
        </pc:spChg>
        <pc:spChg chg="del">
          <ac:chgData name="t.c.c.a. (trudy) schellings" userId="S::t.schellings@leeuwenborgh.nl::995e1b2b-57e7-4317-98bf-ee934b4fa668" providerId="AD" clId="Web-{2649E685-C895-493F-8040-E82E6F93B043}" dt="2018-05-13T18:18:20.174" v="7" actId="20577"/>
          <ac:spMkLst>
            <pc:docMk/>
            <pc:sldMk cId="332242988" sldId="285"/>
            <ac:spMk id="3" creationId="{F79703E5-5C09-46D9-876A-676F02A9FDD4}"/>
          </ac:spMkLst>
        </pc:spChg>
        <pc:spChg chg="del">
          <ac:chgData name="t.c.c.a. (trudy) schellings" userId="S::t.schellings@leeuwenborgh.nl::995e1b2b-57e7-4317-98bf-ee934b4fa668" providerId="AD" clId="Web-{2649E685-C895-493F-8040-E82E6F93B043}" dt="2018-05-13T18:18:20.174" v="7" actId="20577"/>
          <ac:spMkLst>
            <pc:docMk/>
            <pc:sldMk cId="332242988" sldId="285"/>
            <ac:spMk id="4" creationId="{DB72CD19-8241-49A8-9EE9-1B887942F83C}"/>
          </ac:spMkLst>
        </pc:spChg>
        <pc:spChg chg="mod ord">
          <ac:chgData name="t.c.c.a. (trudy) schellings" userId="S::t.schellings@leeuwenborgh.nl::995e1b2b-57e7-4317-98bf-ee934b4fa668" providerId="AD" clId="Web-{2649E685-C895-493F-8040-E82E6F93B043}" dt="2018-05-13T18:18:20.174" v="7" actId="20577"/>
          <ac:spMkLst>
            <pc:docMk/>
            <pc:sldMk cId="332242988" sldId="285"/>
            <ac:spMk id="5" creationId="{55319F02-7DE8-41EA-B1D0-9CD6F678DB60}"/>
          </ac:spMkLst>
        </pc:spChg>
        <pc:spChg chg="add mod">
          <ac:chgData name="t.c.c.a. (trudy) schellings" userId="S::t.schellings@leeuwenborgh.nl::995e1b2b-57e7-4317-98bf-ee934b4fa668" providerId="AD" clId="Web-{2649E685-C895-493F-8040-E82E6F93B043}" dt="2018-05-13T18:18:48.508" v="17" actId="20577"/>
          <ac:spMkLst>
            <pc:docMk/>
            <pc:sldMk cId="332242988" sldId="285"/>
            <ac:spMk id="6" creationId="{AA45A148-67A2-4DE0-A1B1-D2CB9DB2307D}"/>
          </ac:spMkLst>
        </pc:spChg>
      </pc:sldChg>
    </pc:docChg>
  </pc:docChgLst>
  <pc:docChgLst>
    <pc:chgData name="t.c.c.a. (trudy) schellings" userId="S::t.schellings@leeuwenborgh.nl::995e1b2b-57e7-4317-98bf-ee934b4fa668" providerId="AD" clId="Web-{DAA19D55-054B-45B8-8A61-B999858C8375}"/>
    <pc:docChg chg="modSld">
      <pc:chgData name="t.c.c.a. (trudy) schellings" userId="S::t.schellings@leeuwenborgh.nl::995e1b2b-57e7-4317-98bf-ee934b4fa668" providerId="AD" clId="Web-{DAA19D55-054B-45B8-8A61-B999858C8375}" dt="2018-05-13T18:15:50.558" v="40" actId="20577"/>
      <pc:docMkLst>
        <pc:docMk/>
      </pc:docMkLst>
      <pc:sldChg chg="delSp">
        <pc:chgData name="t.c.c.a. (trudy) schellings" userId="S::t.schellings@leeuwenborgh.nl::995e1b2b-57e7-4317-98bf-ee934b4fa668" providerId="AD" clId="Web-{DAA19D55-054B-45B8-8A61-B999858C8375}" dt="2018-05-13T18:10:18.823" v="0" actId="20577"/>
        <pc:sldMkLst>
          <pc:docMk/>
          <pc:sldMk cId="0" sldId="256"/>
        </pc:sldMkLst>
        <pc:spChg chg="del">
          <ac:chgData name="t.c.c.a. (trudy) schellings" userId="S::t.schellings@leeuwenborgh.nl::995e1b2b-57e7-4317-98bf-ee934b4fa668" providerId="AD" clId="Web-{DAA19D55-054B-45B8-8A61-B999858C8375}" dt="2018-05-13T18:10:18.823" v="0" actId="20577"/>
          <ac:spMkLst>
            <pc:docMk/>
            <pc:sldMk cId="0" sldId="256"/>
            <ac:spMk id="2" creationId="{00000000-0000-0000-0000-000000000000}"/>
          </ac:spMkLst>
        </pc:spChg>
      </pc:sldChg>
      <pc:sldChg chg="modSp">
        <pc:chgData name="t.c.c.a. (trudy) schellings" userId="S::t.schellings@leeuwenborgh.nl::995e1b2b-57e7-4317-98bf-ee934b4fa668" providerId="AD" clId="Web-{DAA19D55-054B-45B8-8A61-B999858C8375}" dt="2018-05-13T18:11:36.730" v="5" actId="20577"/>
        <pc:sldMkLst>
          <pc:docMk/>
          <pc:sldMk cId="528232700" sldId="272"/>
        </pc:sldMkLst>
        <pc:spChg chg="mod">
          <ac:chgData name="t.c.c.a. (trudy) schellings" userId="S::t.schellings@leeuwenborgh.nl::995e1b2b-57e7-4317-98bf-ee934b4fa668" providerId="AD" clId="Web-{DAA19D55-054B-45B8-8A61-B999858C8375}" dt="2018-05-13T18:11:36.730" v="5" actId="20577"/>
          <ac:spMkLst>
            <pc:docMk/>
            <pc:sldMk cId="528232700" sldId="272"/>
            <ac:spMk id="7" creationId="{00000000-0000-0000-0000-000000000000}"/>
          </ac:spMkLst>
        </pc:spChg>
      </pc:sldChg>
      <pc:sldChg chg="delSp">
        <pc:chgData name="t.c.c.a. (trudy) schellings" userId="S::t.schellings@leeuwenborgh.nl::995e1b2b-57e7-4317-98bf-ee934b4fa668" providerId="AD" clId="Web-{DAA19D55-054B-45B8-8A61-B999858C8375}" dt="2018-05-13T18:12:55.558" v="8" actId="20577"/>
        <pc:sldMkLst>
          <pc:docMk/>
          <pc:sldMk cId="1394226254" sldId="278"/>
        </pc:sldMkLst>
        <pc:spChg chg="del">
          <ac:chgData name="t.c.c.a. (trudy) schellings" userId="S::t.schellings@leeuwenborgh.nl::995e1b2b-57e7-4317-98bf-ee934b4fa668" providerId="AD" clId="Web-{DAA19D55-054B-45B8-8A61-B999858C8375}" dt="2018-05-13T18:12:52.855" v="7" actId="20577"/>
          <ac:spMkLst>
            <pc:docMk/>
            <pc:sldMk cId="1394226254" sldId="278"/>
            <ac:spMk id="2" creationId="{00000000-0000-0000-0000-000000000000}"/>
          </ac:spMkLst>
        </pc:spChg>
        <pc:spChg chg="del">
          <ac:chgData name="t.c.c.a. (trudy) schellings" userId="S::t.schellings@leeuwenborgh.nl::995e1b2b-57e7-4317-98bf-ee934b4fa668" providerId="AD" clId="Web-{DAA19D55-054B-45B8-8A61-B999858C8375}" dt="2018-05-13T18:12:55.558" v="8" actId="20577"/>
          <ac:spMkLst>
            <pc:docMk/>
            <pc:sldMk cId="1394226254" sldId="278"/>
            <ac:spMk id="3" creationId="{00000000-0000-0000-0000-000000000000}"/>
          </ac:spMkLst>
        </pc:spChg>
        <pc:spChg chg="del">
          <ac:chgData name="t.c.c.a. (trudy) schellings" userId="S::t.schellings@leeuwenborgh.nl::995e1b2b-57e7-4317-98bf-ee934b4fa668" providerId="AD" clId="Web-{DAA19D55-054B-45B8-8A61-B999858C8375}" dt="2018-05-13T18:12:50.339" v="6" actId="20577"/>
          <ac:spMkLst>
            <pc:docMk/>
            <pc:sldMk cId="1394226254" sldId="278"/>
            <ac:spMk id="4" creationId="{00000000-0000-0000-0000-000000000000}"/>
          </ac:spMkLst>
        </pc:spChg>
      </pc:sldChg>
      <pc:sldChg chg="modSp">
        <pc:chgData name="t.c.c.a. (trudy) schellings" userId="S::t.schellings@leeuwenborgh.nl::995e1b2b-57e7-4317-98bf-ee934b4fa668" providerId="AD" clId="Web-{DAA19D55-054B-45B8-8A61-B999858C8375}" dt="2018-05-13T18:15:50.558" v="40" actId="20577"/>
        <pc:sldMkLst>
          <pc:docMk/>
          <pc:sldMk cId="3438930705" sldId="280"/>
        </pc:sldMkLst>
        <pc:spChg chg="mod">
          <ac:chgData name="t.c.c.a. (trudy) schellings" userId="S::t.schellings@leeuwenborgh.nl::995e1b2b-57e7-4317-98bf-ee934b4fa668" providerId="AD" clId="Web-{DAA19D55-054B-45B8-8A61-B999858C8375}" dt="2018-05-13T18:15:50.558" v="40" actId="20577"/>
          <ac:spMkLst>
            <pc:docMk/>
            <pc:sldMk cId="3438930705" sldId="280"/>
            <ac:spMk id="7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7613" cy="3770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sp>
      <p:sp>
        <p:nvSpPr>
          <p:cNvPr id="4098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77875" y="4776788"/>
            <a:ext cx="6216650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nl-NL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398963" y="0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fld id="{FB9F0699-8580-4841-BDDB-B3D981A57FA2}" type="slidenum">
              <a:rPr lang="en-US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D407B10-89DA-43CB-9189-4E23893735D7}" type="slidenum">
              <a:rPr lang="en-US"/>
              <a:pPr/>
              <a:t>1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4173CB9-9214-40EB-A2BC-6A663479DEEA}" type="slidenum">
              <a:rPr lang="en-US"/>
              <a:pPr/>
              <a:t>3</a:t>
            </a:fld>
            <a:endParaRPr lang="en-US"/>
          </a:p>
        </p:txBody>
      </p:sp>
      <p:sp>
        <p:nvSpPr>
          <p:cNvPr id="327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0"/>
            <a:ext cx="1588" cy="15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0" y="0"/>
            <a:ext cx="1588" cy="158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lIns="90000" tIns="45000" rIns="90000" bIns="45000"/>
          <a:lstStyle/>
          <a:p>
            <a:pPr eaLnBrk="1">
              <a:spcBef>
                <a:spcPct val="0"/>
              </a:spcBef>
            </a:pPr>
            <a:endParaRPr lang="en-US" sz="2000">
              <a:latin typeface="Arial" charset="0"/>
              <a:cs typeface="Arial" charset="0"/>
            </a:endParaRP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0" y="0"/>
            <a:ext cx="1588" cy="1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hangingPunct="1">
              <a:lnSpc>
                <a:spcPct val="100000"/>
              </a:lnSpc>
            </a:pPr>
            <a:fld id="{7A0A88F7-A469-4175-B5AD-55B15486C4B6}" type="slidenum">
              <a:rPr lang="en-US">
                <a:solidFill>
                  <a:srgbClr val="000000"/>
                </a:solidFill>
                <a:latin typeface="+mn-lt" charset="0"/>
              </a:rPr>
              <a:pPr hangingPunct="1">
                <a:lnSpc>
                  <a:spcPct val="100000"/>
                </a:lnSpc>
              </a:pPr>
              <a:t>3</a:t>
            </a:fld>
            <a:endParaRPr lang="en-US">
              <a:solidFill>
                <a:srgbClr val="000000"/>
              </a:solidFill>
              <a:latin typeface="+mn-lt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de ondertitelstijl van het model te bewerken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4103688" y="390525"/>
            <a:ext cx="827087" cy="44418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619250" y="390525"/>
            <a:ext cx="2332038" cy="4441825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10/10/11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9F5EC4A-FDCA-4986-92D4-445A5DCCA186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10/10/11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8A015BD8-4A26-424E-A100-017EE3693203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10/10/11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3F8CF77-5401-4D58-B2AD-D2BB7750B3C9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6613" y="1604963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10/10/11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88CB4C9C-A715-4E21-A763-A64403C2B59B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10/10/11</a:t>
            </a: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00E27DFC-17DC-4FA9-B21F-AB9324BBD995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10/10/11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BA7980FE-E7A1-4F56-903E-B47CBD6F3164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10/10/11</a:t>
            </a:r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F7439AD3-3EA0-4A0C-B4F8-7FFA69F1A250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10/10/11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801BED5E-9779-4AAF-BA49-777EB150A6BB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10/10/11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C5716663-390D-4A44-8AD2-D9FA7FFCC2F7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10/10/11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39521EF5-7069-4530-9619-98FAD5C05618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1604963"/>
            <a:ext cx="2055813" cy="452437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1604963"/>
            <a:ext cx="6019800" cy="452437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10/10/11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CA75F2A7-B7D2-422A-8CB9-A5A8482F6A4B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620838" y="3679825"/>
            <a:ext cx="1577975" cy="1152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3351213" y="3679825"/>
            <a:ext cx="1579562" cy="1152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605838" y="187325"/>
            <a:ext cx="360362" cy="648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68275" y="6142038"/>
            <a:ext cx="1263650" cy="5286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93675" y="161925"/>
            <a:ext cx="1450975" cy="412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/>
          <a:lstStyle/>
          <a:p>
            <a:pPr hangingPunct="1">
              <a:lnSpc>
                <a:spcPct val="100000"/>
              </a:lnSpc>
              <a:tabLst>
                <a:tab pos="723900" algn="l"/>
                <a:tab pos="1447800" algn="l"/>
              </a:tabLst>
            </a:pPr>
            <a:fld id="{7B60E902-6562-4FFB-8376-3BEFBDE79297}" type="slidenum">
              <a:rPr lang="en-US" sz="1000" b="1">
                <a:solidFill>
                  <a:srgbClr val="000000"/>
                </a:solidFill>
                <a:latin typeface="Verdana" pitchFamily="34" charset="0"/>
              </a:rPr>
              <a:pPr hangingPunct="1">
                <a:lnSpc>
                  <a:spcPct val="100000"/>
                </a:lnSpc>
                <a:tabLst>
                  <a:tab pos="723900" algn="l"/>
                  <a:tab pos="1447800" algn="l"/>
                </a:tabLst>
              </a:pPr>
              <a:t>‹nr.›</a:t>
            </a:fld>
            <a:endParaRPr lang="en-US" sz="1000" b="1">
              <a:solidFill>
                <a:srgbClr val="000000"/>
              </a:solidFill>
              <a:latin typeface="Verdana" pitchFamily="34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5111750" y="187325"/>
            <a:ext cx="3854450" cy="648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619250" y="390525"/>
            <a:ext cx="3311525" cy="29511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formatTitelstijl van model bewerken</a:t>
            </a: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1619250" y="3429000"/>
            <a:ext cx="1223963" cy="179388"/>
          </a:xfrm>
          <a:prstGeom prst="rect">
            <a:avLst/>
          </a:prstGeom>
          <a:solidFill>
            <a:srgbClr val="B5DC10"/>
          </a:solidFill>
          <a:ln w="936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20838" y="3679825"/>
            <a:ext cx="3309937" cy="1152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0"/>
            <a:r>
              <a:rPr lang="en-GB"/>
              <a:t>Ninth Outline LevelKlik om de tekststijl van het model te bewerken</a:t>
            </a:r>
          </a:p>
        </p:txBody>
      </p:sp>
      <p:sp>
        <p:nvSpPr>
          <p:cNvPr id="1032" name="Text Box 8"/>
          <p:cNvSpPr txBox="1">
            <a:spLocks noChangeArrowheads="1"/>
          </p:cNvSpPr>
          <p:nvPr/>
        </p:nvSpPr>
        <p:spPr bwMode="auto">
          <a:xfrm>
            <a:off x="1619250" y="4745038"/>
            <a:ext cx="2133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defTabSz="457200" rtl="0" eaLnBrk="1" fontAlgn="base" hangingPunct="1">
        <a:lnSpc>
          <a:spcPts val="39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57200" rtl="0" eaLnBrk="1" fontAlgn="base" hangingPunct="1">
        <a:lnSpc>
          <a:spcPts val="39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Calibri" charset="0"/>
          <a:cs typeface="Arial" charset="0"/>
        </a:defRPr>
      </a:lvl2pPr>
      <a:lvl3pPr marL="1143000" indent="-228600" algn="l" defTabSz="457200" rtl="0" eaLnBrk="1" fontAlgn="base" hangingPunct="1">
        <a:lnSpc>
          <a:spcPts val="39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Calibri" charset="0"/>
          <a:cs typeface="Arial" charset="0"/>
        </a:defRPr>
      </a:lvl3pPr>
      <a:lvl4pPr marL="1600200" indent="-228600" algn="l" defTabSz="457200" rtl="0" eaLnBrk="1" fontAlgn="base" hangingPunct="1">
        <a:lnSpc>
          <a:spcPts val="39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Calibri" charset="0"/>
          <a:cs typeface="Arial" charset="0"/>
        </a:defRPr>
      </a:lvl4pPr>
      <a:lvl5pPr marL="2057400" indent="-228600" algn="l" defTabSz="457200" rtl="0" eaLnBrk="1" fontAlgn="base" hangingPunct="1">
        <a:lnSpc>
          <a:spcPts val="39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Calibri" charset="0"/>
          <a:cs typeface="Arial" charset="0"/>
        </a:defRPr>
      </a:lvl5pPr>
      <a:lvl6pPr marL="2514600" indent="-228600" algn="l" defTabSz="457200" rtl="0" eaLnBrk="1" fontAlgn="base" hangingPunct="1">
        <a:lnSpc>
          <a:spcPts val="39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Calibri" charset="0"/>
          <a:cs typeface="Arial" charset="0"/>
        </a:defRPr>
      </a:lvl6pPr>
      <a:lvl7pPr marL="2971800" indent="-228600" algn="l" defTabSz="457200" rtl="0" eaLnBrk="1" fontAlgn="base" hangingPunct="1">
        <a:lnSpc>
          <a:spcPts val="39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Calibri" charset="0"/>
          <a:cs typeface="Arial" charset="0"/>
        </a:defRPr>
      </a:lvl7pPr>
      <a:lvl8pPr marL="3429000" indent="-228600" algn="l" defTabSz="457200" rtl="0" eaLnBrk="1" fontAlgn="base" hangingPunct="1">
        <a:lnSpc>
          <a:spcPts val="39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Calibri" charset="0"/>
          <a:cs typeface="Arial" charset="0"/>
        </a:defRPr>
      </a:lvl8pPr>
      <a:lvl9pPr marL="3886200" indent="-228600" algn="l" defTabSz="457200" rtl="0" eaLnBrk="1" fontAlgn="base" hangingPunct="1">
        <a:lnSpc>
          <a:spcPts val="39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Calibri" charset="0"/>
          <a:cs typeface="Arial" charset="0"/>
        </a:defRPr>
      </a:lvl9pPr>
    </p:titleStyle>
    <p:bodyStyle>
      <a:lvl1pPr marL="342900" indent="-342900" algn="l" defTabSz="457200" rtl="0" eaLnBrk="1" fontAlgn="base" hangingPunct="1">
        <a:lnSpc>
          <a:spcPts val="28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20E25"/>
          </a:solidFill>
          <a:latin typeface="+mn-lt"/>
          <a:ea typeface="+mn-ea"/>
          <a:cs typeface="+mn-cs"/>
        </a:defRPr>
      </a:lvl1pPr>
      <a:lvl2pPr marL="742950" indent="-285750" algn="l" defTabSz="457200" rtl="0" eaLnBrk="1" fontAlgn="base" hangingPunct="1">
        <a:lnSpc>
          <a:spcPts val="28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20E25"/>
          </a:solidFill>
          <a:latin typeface="+mn-lt"/>
          <a:cs typeface="+mn-cs"/>
        </a:defRPr>
      </a:lvl2pPr>
      <a:lvl3pPr marL="1143000" indent="-228600" algn="l" defTabSz="457200" rtl="0" eaLnBrk="1" fontAlgn="base" hangingPunct="1">
        <a:lnSpc>
          <a:spcPts val="28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j-lt"/>
          <a:cs typeface="+mn-cs"/>
        </a:defRPr>
      </a:lvl3pPr>
      <a:lvl4pPr marL="1600200" indent="-228600" algn="l" defTabSz="457200" rtl="0" eaLnBrk="1" fontAlgn="base" hangingPunct="1">
        <a:lnSpc>
          <a:spcPts val="28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j-lt"/>
          <a:cs typeface="+mn-cs"/>
        </a:defRPr>
      </a:lvl4pPr>
      <a:lvl5pPr marL="2057400" indent="-228600" algn="l" defTabSz="457200" rtl="0" eaLnBrk="1" fontAlgn="base" hangingPunct="1">
        <a:lnSpc>
          <a:spcPts val="28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j-lt"/>
          <a:cs typeface="+mn-cs"/>
        </a:defRPr>
      </a:lvl5pPr>
      <a:lvl6pPr marL="2514600" indent="-228600" algn="l" defTabSz="457200" rtl="0" eaLnBrk="1" fontAlgn="base" hangingPunct="1">
        <a:lnSpc>
          <a:spcPts val="28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j-lt"/>
          <a:cs typeface="+mn-cs"/>
        </a:defRPr>
      </a:lvl6pPr>
      <a:lvl7pPr marL="2971800" indent="-228600" algn="l" defTabSz="457200" rtl="0" eaLnBrk="1" fontAlgn="base" hangingPunct="1">
        <a:lnSpc>
          <a:spcPts val="28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j-lt"/>
          <a:cs typeface="+mn-cs"/>
        </a:defRPr>
      </a:lvl7pPr>
      <a:lvl8pPr marL="3429000" indent="-228600" algn="l" defTabSz="457200" rtl="0" eaLnBrk="1" fontAlgn="base" hangingPunct="1">
        <a:lnSpc>
          <a:spcPts val="28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j-lt"/>
          <a:cs typeface="+mn-cs"/>
        </a:defRPr>
      </a:lvl8pPr>
      <a:lvl9pPr marL="3886200" indent="-228600" algn="l" defTabSz="457200" rtl="0" eaLnBrk="1" fontAlgn="base" hangingPunct="1">
        <a:lnSpc>
          <a:spcPts val="28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j-lt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605838" y="187325"/>
            <a:ext cx="360362" cy="648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68275" y="6142038"/>
            <a:ext cx="1263650" cy="5286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193675" y="161925"/>
            <a:ext cx="1450975" cy="412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/>
          <a:lstStyle/>
          <a:p>
            <a:pPr hangingPunct="1">
              <a:lnSpc>
                <a:spcPct val="100000"/>
              </a:lnSpc>
              <a:tabLst>
                <a:tab pos="723900" algn="l"/>
                <a:tab pos="1447800" algn="l"/>
              </a:tabLst>
            </a:pPr>
            <a:fld id="{369C71F3-4034-44CA-8418-1FC237FC46F3}" type="slidenum">
              <a:rPr lang="en-US" sz="1000" b="1">
                <a:solidFill>
                  <a:srgbClr val="000000"/>
                </a:solidFill>
                <a:latin typeface="Verdana" pitchFamily="34" charset="0"/>
              </a:rPr>
              <a:pPr hangingPunct="1">
                <a:lnSpc>
                  <a:spcPct val="100000"/>
                </a:lnSpc>
                <a:tabLst>
                  <a:tab pos="723900" algn="l"/>
                  <a:tab pos="1447800" algn="l"/>
                </a:tabLst>
              </a:pPr>
              <a:t>‹nr.›</a:t>
            </a:fld>
            <a:endParaRPr lang="en-US" sz="1000" b="1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619250" y="2403475"/>
            <a:ext cx="6802438" cy="717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formatKlik om de stijl te bewerken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+mj-lt"/>
              </a:defRPr>
            </a:lvl1pPr>
          </a:lstStyle>
          <a:p>
            <a:r>
              <a:rPr lang="en-US"/>
              <a:t>10/10/11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+mj-lt"/>
              </a:defRPr>
            </a:lvl1pPr>
          </a:lstStyle>
          <a:p>
            <a:fld id="{46437515-2604-493C-BAC9-0E3D231377A9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/>
  <p:txStyles>
    <p:titleStyle>
      <a:lvl1pPr algn="l" defTabSz="457200" rtl="0" fontAlgn="base">
        <a:lnSpc>
          <a:spcPts val="39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57200" rtl="0" fontAlgn="base">
        <a:lnSpc>
          <a:spcPts val="39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Calibri" charset="0"/>
          <a:cs typeface="Arial" charset="0"/>
        </a:defRPr>
      </a:lvl2pPr>
      <a:lvl3pPr marL="1143000" indent="-228600" algn="l" defTabSz="457200" rtl="0" fontAlgn="base">
        <a:lnSpc>
          <a:spcPts val="39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Calibri" charset="0"/>
          <a:cs typeface="Arial" charset="0"/>
        </a:defRPr>
      </a:lvl3pPr>
      <a:lvl4pPr marL="1600200" indent="-228600" algn="l" defTabSz="457200" rtl="0" fontAlgn="base">
        <a:lnSpc>
          <a:spcPts val="39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Calibri" charset="0"/>
          <a:cs typeface="Arial" charset="0"/>
        </a:defRPr>
      </a:lvl4pPr>
      <a:lvl5pPr marL="2057400" indent="-228600" algn="l" defTabSz="457200" rtl="0" fontAlgn="base">
        <a:lnSpc>
          <a:spcPts val="39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Calibri" charset="0"/>
          <a:cs typeface="Arial" charset="0"/>
        </a:defRPr>
      </a:lvl5pPr>
      <a:lvl6pPr marL="2514600" indent="-228600" algn="l" defTabSz="457200" rtl="0" fontAlgn="base">
        <a:lnSpc>
          <a:spcPts val="39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Calibri" charset="0"/>
          <a:cs typeface="Arial" charset="0"/>
        </a:defRPr>
      </a:lvl6pPr>
      <a:lvl7pPr marL="2971800" indent="-228600" algn="l" defTabSz="457200" rtl="0" fontAlgn="base">
        <a:lnSpc>
          <a:spcPts val="39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Calibri" charset="0"/>
          <a:cs typeface="Arial" charset="0"/>
        </a:defRPr>
      </a:lvl7pPr>
      <a:lvl8pPr marL="3429000" indent="-228600" algn="l" defTabSz="457200" rtl="0" fontAlgn="base">
        <a:lnSpc>
          <a:spcPts val="39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Calibri" charset="0"/>
          <a:cs typeface="Arial" charset="0"/>
        </a:defRPr>
      </a:lvl8pPr>
      <a:lvl9pPr marL="3886200" indent="-228600" algn="l" defTabSz="457200" rtl="0" fontAlgn="base">
        <a:lnSpc>
          <a:spcPts val="39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Calibri" charset="0"/>
          <a:cs typeface="Arial" charset="0"/>
        </a:defRPr>
      </a:lvl9pPr>
    </p:titleStyle>
    <p:bodyStyle>
      <a:lvl1pPr marL="342900" indent="-342900" algn="l" defTabSz="457200" rtl="0" fontAlgn="base">
        <a:lnSpc>
          <a:spcPts val="28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20E25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lnSpc>
          <a:spcPts val="28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20E25"/>
          </a:solidFill>
          <a:latin typeface="+mn-lt"/>
          <a:cs typeface="+mn-cs"/>
        </a:defRPr>
      </a:lvl2pPr>
      <a:lvl3pPr marL="1143000" indent="-228600" algn="l" defTabSz="457200" rtl="0" fontAlgn="base">
        <a:lnSpc>
          <a:spcPts val="28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j-lt"/>
          <a:cs typeface="+mn-cs"/>
        </a:defRPr>
      </a:lvl3pPr>
      <a:lvl4pPr marL="1600200" indent="-228600" algn="l" defTabSz="457200" rtl="0" fontAlgn="base">
        <a:lnSpc>
          <a:spcPts val="28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j-lt"/>
          <a:cs typeface="+mn-cs"/>
        </a:defRPr>
      </a:lvl4pPr>
      <a:lvl5pPr marL="2057400" indent="-228600" algn="l" defTabSz="457200" rtl="0" fontAlgn="base">
        <a:lnSpc>
          <a:spcPts val="28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j-lt"/>
          <a:cs typeface="+mn-cs"/>
        </a:defRPr>
      </a:lvl5pPr>
      <a:lvl6pPr marL="2514600" indent="-228600" algn="l" defTabSz="457200" rtl="0" fontAlgn="base">
        <a:lnSpc>
          <a:spcPts val="28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j-lt"/>
          <a:cs typeface="+mn-cs"/>
        </a:defRPr>
      </a:lvl6pPr>
      <a:lvl7pPr marL="2971800" indent="-228600" algn="l" defTabSz="457200" rtl="0" fontAlgn="base">
        <a:lnSpc>
          <a:spcPts val="28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j-lt"/>
          <a:cs typeface="+mn-cs"/>
        </a:defRPr>
      </a:lvl7pPr>
      <a:lvl8pPr marL="3429000" indent="-228600" algn="l" defTabSz="457200" rtl="0" fontAlgn="base">
        <a:lnSpc>
          <a:spcPts val="28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j-lt"/>
          <a:cs typeface="+mn-cs"/>
        </a:defRPr>
      </a:lvl8pPr>
      <a:lvl9pPr marL="3886200" indent="-228600" algn="l" defTabSz="457200" rtl="0" fontAlgn="base">
        <a:lnSpc>
          <a:spcPts val="28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j-lt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1620838" y="3679825"/>
            <a:ext cx="3311525" cy="1154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1619250" y="4745038"/>
            <a:ext cx="2133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79512" y="1066007"/>
            <a:ext cx="7772400" cy="1500187"/>
          </a:xfrm>
        </p:spPr>
        <p:txBody>
          <a:bodyPr/>
          <a:lstStyle/>
          <a:p>
            <a:r>
              <a:rPr lang="nl-NL" sz="3600"/>
              <a:t>Injecteren rekenen</a:t>
            </a:r>
          </a:p>
        </p:txBody>
      </p:sp>
      <p:pic>
        <p:nvPicPr>
          <p:cNvPr id="1026" name="Picture 2" descr="Afbeeldingsresultaat voor injecteren somm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2628900"/>
            <a:ext cx="1619250" cy="2828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1800">
                <a:solidFill>
                  <a:srgbClr val="FF0000"/>
                </a:solidFill>
              </a:rPr>
              <a:t>Aantal mg : aantal ML = aantal MG / ML</a:t>
            </a:r>
          </a:p>
        </p:txBody>
      </p:sp>
      <p:sp>
        <p:nvSpPr>
          <p:cNvPr id="7" name="Tijdelijke aanduiding voor tekst 6"/>
          <p:cNvSpPr>
            <a:spLocks noGrp="1"/>
          </p:cNvSpPr>
          <p:nvPr>
            <p:ph type="body" idx="1"/>
          </p:nvPr>
        </p:nvSpPr>
        <p:spPr>
          <a:xfrm>
            <a:off x="722313" y="1196753"/>
            <a:ext cx="7772400" cy="2160239"/>
          </a:xfrm>
        </p:spPr>
        <p:txBody>
          <a:bodyPr/>
          <a:lstStyle/>
          <a:p>
            <a:r>
              <a:rPr lang="nl-NL"/>
              <a:t>Voorschrift 10 mg</a:t>
            </a:r>
          </a:p>
          <a:p>
            <a:r>
              <a:rPr lang="nl-NL"/>
              <a:t>     -------              = 2 ml injecteer je</a:t>
            </a:r>
          </a:p>
          <a:p>
            <a:r>
              <a:rPr lang="nl-NL"/>
              <a:t>Aanwezig 5mg per ml</a:t>
            </a:r>
          </a:p>
          <a:p>
            <a:r>
              <a:rPr lang="nl-NL"/>
              <a:t>( 15mg = 3 ml……… 15:3=5mg/ml)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10/10/11</a:t>
            </a:r>
          </a:p>
        </p:txBody>
      </p:sp>
    </p:spTree>
    <p:extLst>
      <p:ext uri="{BB962C8B-B14F-4D97-AF65-F5344CB8AC3E}">
        <p14:creationId xmlns:p14="http://schemas.microsoft.com/office/powerpoint/2010/main" val="109516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Eva is 6  jaar, weegt 25 kg.</a:t>
            </a:r>
            <a:br>
              <a:rPr lang="nl-NL"/>
            </a:br>
            <a:r>
              <a:rPr lang="nl-NL"/>
              <a:t>Per kg lichaamsgewicht moet ze 2mg medicatie krijgen per injectie.</a:t>
            </a:r>
          </a:p>
        </p:txBody>
      </p:sp>
      <p:pic>
        <p:nvPicPr>
          <p:cNvPr id="8" name="Tijdelijke aanduiding voor afbeelding 7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792288" y="260649"/>
            <a:ext cx="5486400" cy="3240360"/>
          </a:xfrm>
          <a:prstGeom prst="rect">
            <a:avLst/>
          </a:prstGeom>
        </p:spPr>
      </p:pic>
      <p:sp>
        <p:nvSpPr>
          <p:cNvPr id="7" name="Tijdelijke aanduiding voor tekst 6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2598166"/>
          </a:xfrm>
        </p:spPr>
        <p:txBody>
          <a:bodyPr/>
          <a:lstStyle/>
          <a:p>
            <a:r>
              <a:rPr lang="nl-NL"/>
              <a:t>Hoeveel ml injecteer je Eva?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10/10/11</a:t>
            </a:r>
          </a:p>
        </p:txBody>
      </p:sp>
    </p:spTree>
    <p:extLst>
      <p:ext uri="{BB962C8B-B14F-4D97-AF65-F5344CB8AC3E}">
        <p14:creationId xmlns:p14="http://schemas.microsoft.com/office/powerpoint/2010/main" val="2478245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datum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10/10/11</a:t>
            </a:r>
          </a:p>
        </p:txBody>
      </p:sp>
      <p:sp>
        <p:nvSpPr>
          <p:cNvPr id="6" name="Rechthoek 5"/>
          <p:cNvSpPr/>
          <p:nvPr/>
        </p:nvSpPr>
        <p:spPr>
          <a:xfrm>
            <a:off x="899592" y="1556792"/>
            <a:ext cx="7488832" cy="42216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hangingPunct="1">
              <a:lnSpc>
                <a:spcPts val="2800"/>
              </a:lnSpc>
              <a:spcAft>
                <a:spcPts val="1425"/>
              </a:spcAft>
            </a:pPr>
            <a:r>
              <a:rPr lang="nl-NL" sz="1400" kern="0">
                <a:solidFill>
                  <a:srgbClr val="020E25"/>
                </a:solidFill>
                <a:latin typeface="Verdana"/>
                <a:cs typeface="Arial"/>
              </a:rPr>
              <a:t>25kg x 2 mg = 50mg voorschrift</a:t>
            </a:r>
          </a:p>
          <a:p>
            <a:pPr lvl="0" hangingPunct="1">
              <a:lnSpc>
                <a:spcPts val="2800"/>
              </a:lnSpc>
              <a:spcAft>
                <a:spcPts val="1425"/>
              </a:spcAft>
            </a:pPr>
            <a:endParaRPr lang="nl-NL" sz="1400" kern="0">
              <a:solidFill>
                <a:srgbClr val="020E25"/>
              </a:solidFill>
              <a:latin typeface="Verdana"/>
              <a:cs typeface="Arial"/>
            </a:endParaRPr>
          </a:p>
          <a:p>
            <a:pPr lvl="0" hangingPunct="1">
              <a:lnSpc>
                <a:spcPts val="2800"/>
              </a:lnSpc>
              <a:spcAft>
                <a:spcPts val="1425"/>
              </a:spcAft>
            </a:pPr>
            <a:r>
              <a:rPr lang="nl-NL" sz="1400" kern="0">
                <a:solidFill>
                  <a:srgbClr val="020E25"/>
                </a:solidFill>
                <a:latin typeface="Verdana"/>
                <a:cs typeface="Arial"/>
              </a:rPr>
              <a:t>Voorschrift 50mg</a:t>
            </a:r>
          </a:p>
          <a:p>
            <a:pPr lvl="0" hangingPunct="1">
              <a:lnSpc>
                <a:spcPts val="2800"/>
              </a:lnSpc>
              <a:spcAft>
                <a:spcPts val="1425"/>
              </a:spcAft>
            </a:pPr>
            <a:r>
              <a:rPr lang="nl-NL" sz="1400" kern="0">
                <a:solidFill>
                  <a:srgbClr val="020E25"/>
                </a:solidFill>
                <a:latin typeface="Verdana"/>
                <a:cs typeface="Arial"/>
              </a:rPr>
              <a:t>     -------                     = 5 ml per injectie</a:t>
            </a:r>
          </a:p>
          <a:p>
            <a:pPr lvl="0" hangingPunct="1">
              <a:lnSpc>
                <a:spcPts val="2800"/>
              </a:lnSpc>
              <a:spcAft>
                <a:spcPts val="1425"/>
              </a:spcAft>
            </a:pPr>
            <a:r>
              <a:rPr lang="nl-NL" sz="1400" kern="0">
                <a:solidFill>
                  <a:srgbClr val="020E25"/>
                </a:solidFill>
                <a:latin typeface="Verdana"/>
                <a:cs typeface="Arial"/>
              </a:rPr>
              <a:t>Aanwezig 10 mg / ml</a:t>
            </a:r>
          </a:p>
          <a:p>
            <a:pPr lvl="0" hangingPunct="1">
              <a:lnSpc>
                <a:spcPts val="2800"/>
              </a:lnSpc>
              <a:spcAft>
                <a:spcPts val="1425"/>
              </a:spcAft>
            </a:pPr>
            <a:endParaRPr lang="nl-NL" sz="1400" kern="0">
              <a:solidFill>
                <a:srgbClr val="020E25"/>
              </a:solidFill>
              <a:latin typeface="Verdana"/>
              <a:cs typeface="Arial"/>
            </a:endParaRPr>
          </a:p>
          <a:p>
            <a:pPr lvl="0" hangingPunct="1">
              <a:lnSpc>
                <a:spcPts val="2800"/>
              </a:lnSpc>
              <a:spcAft>
                <a:spcPts val="1425"/>
              </a:spcAft>
            </a:pPr>
            <a:r>
              <a:rPr lang="nl-NL" b="1" kern="0" cap="all">
                <a:solidFill>
                  <a:srgbClr val="FF0000"/>
                </a:solidFill>
                <a:latin typeface="Calibri"/>
                <a:ea typeface="+mj-ea"/>
                <a:cs typeface="Arial"/>
              </a:rPr>
              <a:t>Aantal mg : aantal ML = aantal MG / ML</a:t>
            </a:r>
            <a:endParaRPr lang="nl-NL" sz="1400" kern="0">
              <a:solidFill>
                <a:srgbClr val="020E25"/>
              </a:solidFill>
              <a:latin typeface="Verdana"/>
              <a:cs typeface="Arial"/>
            </a:endParaRPr>
          </a:p>
          <a:p>
            <a:pPr lvl="0" hangingPunct="1">
              <a:lnSpc>
                <a:spcPts val="2800"/>
              </a:lnSpc>
              <a:spcAft>
                <a:spcPts val="1425"/>
              </a:spcAft>
            </a:pPr>
            <a:r>
              <a:rPr lang="nl-NL" sz="1400" kern="0">
                <a:solidFill>
                  <a:srgbClr val="020E25"/>
                </a:solidFill>
                <a:latin typeface="Verdana"/>
                <a:cs typeface="Arial"/>
              </a:rPr>
              <a:t>400 mg :  40 ml vloeistof = 10 mg / ml</a:t>
            </a:r>
          </a:p>
        </p:txBody>
      </p:sp>
    </p:spTree>
    <p:extLst>
      <p:ext uri="{BB962C8B-B14F-4D97-AF65-F5344CB8AC3E}">
        <p14:creationId xmlns:p14="http://schemas.microsoft.com/office/powerpoint/2010/main" val="1394226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err="1"/>
              <a:t>Dhr</a:t>
            </a:r>
            <a:r>
              <a:rPr lang="nl-NL"/>
              <a:t> Spuit moet wekelijks een vit B12 injectie van 500 microgram</a:t>
            </a:r>
          </a:p>
        </p:txBody>
      </p:sp>
      <p:pic>
        <p:nvPicPr>
          <p:cNvPr id="6" name="Tijdelijke aanduiding voor afbeelding 5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3333" r="3333"/>
          <a:stretch>
            <a:fillRect/>
          </a:stretch>
        </p:blipFill>
        <p:spPr>
          <a:xfrm>
            <a:off x="827584" y="612775"/>
            <a:ext cx="6451104" cy="3248273"/>
          </a:xfrm>
          <a:prstGeom prst="rect">
            <a:avLst/>
          </a:prstGeom>
        </p:spPr>
      </p:pic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nl-NL"/>
              <a:t>Hoeveel ml injecteer je?</a:t>
            </a:r>
          </a:p>
          <a:p>
            <a:r>
              <a:rPr lang="nl-NL"/>
              <a:t>Hoeveel weken doet </a:t>
            </a:r>
            <a:r>
              <a:rPr lang="nl-NL" err="1"/>
              <a:t>Dhr</a:t>
            </a:r>
            <a:r>
              <a:rPr lang="nl-NL"/>
              <a:t> met dit doosje?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10/10/11</a:t>
            </a:r>
          </a:p>
        </p:txBody>
      </p:sp>
    </p:spTree>
    <p:extLst>
      <p:ext uri="{BB962C8B-B14F-4D97-AF65-F5344CB8AC3E}">
        <p14:creationId xmlns:p14="http://schemas.microsoft.com/office/powerpoint/2010/main" val="112608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5319F02-7DE8-41EA-B1D0-9CD6F678DB6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10/10/11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AA45A148-67A2-4DE0-A1B1-D2CB9DB2307D}"/>
              </a:ext>
            </a:extLst>
          </p:cNvPr>
          <p:cNvSpPr txBox="1"/>
          <p:nvPr/>
        </p:nvSpPr>
        <p:spPr>
          <a:xfrm>
            <a:off x="606711" y="1174420"/>
            <a:ext cx="8006416" cy="3956852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>
                <a:solidFill>
                  <a:srgbClr val="020E25"/>
                </a:solidFill>
                <a:latin typeface="Verdana"/>
                <a:cs typeface="Segoe UI"/>
              </a:rPr>
              <a:t>500 microgram = 0,5 mg (1000 microgram = 1 mg)</a:t>
            </a:r>
            <a:r>
              <a:rPr lang="en-US">
                <a:latin typeface="Verdana"/>
                <a:cs typeface="Segoe UI"/>
              </a:rPr>
              <a:t>​</a:t>
            </a:r>
          </a:p>
          <a:p>
            <a:r>
              <a:rPr lang="nl-NL">
                <a:latin typeface="Verdana"/>
                <a:cs typeface="Segoe UI"/>
              </a:rPr>
              <a:t>​</a:t>
            </a:r>
            <a:endParaRPr lang="nl-NL">
              <a:latin typeface="Segoe UI"/>
              <a:cs typeface="Segoe UI"/>
            </a:endParaRPr>
          </a:p>
          <a:p>
            <a:r>
              <a:rPr lang="nl-NL">
                <a:solidFill>
                  <a:srgbClr val="020E25"/>
                </a:solidFill>
                <a:latin typeface="Verdana"/>
                <a:cs typeface="Segoe UI"/>
              </a:rPr>
              <a:t>Voorschrift 0,5mg</a:t>
            </a:r>
            <a:r>
              <a:rPr lang="en-US">
                <a:latin typeface="Verdana"/>
                <a:cs typeface="Segoe UI"/>
              </a:rPr>
              <a:t>​</a:t>
            </a:r>
            <a:endParaRPr lang="en-US">
              <a:latin typeface="Segoe UI"/>
              <a:cs typeface="Segoe UI"/>
            </a:endParaRPr>
          </a:p>
          <a:p>
            <a:r>
              <a:rPr lang="nl-NL">
                <a:solidFill>
                  <a:srgbClr val="020E25"/>
                </a:solidFill>
                <a:latin typeface="Verdana"/>
                <a:cs typeface="Segoe UI"/>
              </a:rPr>
              <a:t>          -----------                = 1 ml per injectie</a:t>
            </a:r>
            <a:r>
              <a:rPr lang="en-US">
                <a:latin typeface="Verdana"/>
                <a:cs typeface="Segoe UI"/>
              </a:rPr>
              <a:t>​</a:t>
            </a:r>
            <a:endParaRPr lang="en-US">
              <a:latin typeface="Segoe UI"/>
              <a:cs typeface="Segoe UI"/>
            </a:endParaRPr>
          </a:p>
          <a:p>
            <a:r>
              <a:rPr lang="nl-NL">
                <a:solidFill>
                  <a:srgbClr val="020E25"/>
                </a:solidFill>
                <a:latin typeface="Verdana"/>
                <a:cs typeface="Segoe UI"/>
              </a:rPr>
              <a:t>Aanwezig 0,5 mg per/ml</a:t>
            </a:r>
            <a:r>
              <a:rPr lang="en-US">
                <a:latin typeface="Verdana"/>
                <a:cs typeface="Segoe UI"/>
              </a:rPr>
              <a:t>​</a:t>
            </a:r>
            <a:endParaRPr lang="en-US">
              <a:latin typeface="Segoe UI"/>
              <a:cs typeface="Segoe UI"/>
            </a:endParaRPr>
          </a:p>
          <a:p>
            <a:endParaRPr lang="en-US">
              <a:solidFill>
                <a:srgbClr val="000000"/>
              </a:solidFill>
              <a:latin typeface="Segoe UI"/>
              <a:cs typeface="Segoe UI"/>
            </a:endParaRPr>
          </a:p>
          <a:p>
            <a:r>
              <a:rPr lang="nl-NL">
                <a:solidFill>
                  <a:srgbClr val="020E25"/>
                </a:solidFill>
                <a:latin typeface="Verdana"/>
                <a:cs typeface="Segoe UI"/>
              </a:rPr>
              <a:t>( 2ml / 1mg......     1 mg : 2 ml = 0,5mg/ml)</a:t>
            </a:r>
            <a:r>
              <a:rPr lang="en-US">
                <a:latin typeface="Verdana"/>
                <a:cs typeface="Segoe UI"/>
              </a:rPr>
              <a:t>​</a:t>
            </a:r>
            <a:endParaRPr lang="en-US">
              <a:latin typeface="Segoe UI"/>
              <a:cs typeface="Segoe UI"/>
            </a:endParaRPr>
          </a:p>
          <a:p>
            <a:r>
              <a:rPr lang="nl-NL">
                <a:latin typeface="Verdana"/>
                <a:cs typeface="Segoe UI"/>
              </a:rPr>
              <a:t>​</a:t>
            </a:r>
            <a:endParaRPr lang="nl-NL">
              <a:latin typeface="Segoe UI"/>
              <a:cs typeface="Segoe UI"/>
            </a:endParaRPr>
          </a:p>
          <a:p>
            <a:r>
              <a:rPr lang="nl-NL">
                <a:latin typeface="Verdana"/>
                <a:cs typeface="Segoe UI"/>
              </a:rPr>
              <a:t>​</a:t>
            </a:r>
            <a:endParaRPr lang="nl-NL">
              <a:latin typeface="Segoe UI"/>
              <a:cs typeface="Segoe UI"/>
            </a:endParaRPr>
          </a:p>
          <a:p>
            <a:r>
              <a:rPr lang="nl-NL">
                <a:latin typeface="Verdana"/>
                <a:cs typeface="Segoe UI"/>
              </a:rPr>
              <a:t>​</a:t>
            </a:r>
            <a:endParaRPr lang="nl-NL">
              <a:latin typeface="Segoe UI"/>
              <a:cs typeface="Segoe UI"/>
            </a:endParaRPr>
          </a:p>
          <a:p>
            <a:r>
              <a:rPr lang="nl-NL" err="1">
                <a:solidFill>
                  <a:srgbClr val="020E25"/>
                </a:solidFill>
                <a:latin typeface="Verdana"/>
                <a:cs typeface="Segoe UI"/>
              </a:rPr>
              <a:t>Dhr</a:t>
            </a:r>
            <a:r>
              <a:rPr lang="nl-NL">
                <a:solidFill>
                  <a:srgbClr val="020E25"/>
                </a:solidFill>
                <a:latin typeface="Verdana"/>
                <a:cs typeface="Segoe UI"/>
              </a:rPr>
              <a:t> doet 5 weken met dit doosje, aangezien je aangebroken ampullen NOOIT mag bewaren</a:t>
            </a:r>
            <a:r>
              <a:rPr lang="en-US">
                <a:latin typeface="Verdana"/>
                <a:cs typeface="Segoe UI"/>
              </a:rPr>
              <a:t>​</a:t>
            </a:r>
            <a:endParaRPr lang="en-US">
              <a:latin typeface="Segoe UI"/>
              <a:cs typeface="Segoe UI"/>
            </a:endParaRPr>
          </a:p>
          <a:p>
            <a:r>
              <a:rPr lang="nl-NL">
                <a:latin typeface="Verdana"/>
                <a:cs typeface="Segoe UI"/>
              </a:rPr>
              <a:t>​</a:t>
            </a:r>
            <a:endParaRPr lang="nl-NL">
              <a:latin typeface="Segoe UI"/>
              <a:cs typeface="Segoe UI"/>
            </a:endParaRPr>
          </a:p>
          <a:p>
            <a:r>
              <a:rPr lang="nl-NL">
                <a:latin typeface="Verdana"/>
                <a:cs typeface="Segoe UI"/>
              </a:rPr>
              <a:t>​</a:t>
            </a:r>
            <a:endParaRPr lang="nl-NL">
              <a:latin typeface="Segoe UI"/>
              <a:cs typeface="Segoe UI"/>
            </a:endParaRPr>
          </a:p>
          <a:p>
            <a:r>
              <a:rPr lang="nl-NL">
                <a:latin typeface="Verdana"/>
                <a:cs typeface="Segoe UI"/>
              </a:rPr>
              <a:t>​</a:t>
            </a:r>
            <a:endParaRPr lang="nl-NL">
              <a:latin typeface="Segoe UI"/>
              <a:cs typeface="Segoe UI"/>
            </a:endParaRPr>
          </a:p>
        </p:txBody>
      </p:sp>
    </p:spTree>
    <p:extLst>
      <p:ext uri="{BB962C8B-B14F-4D97-AF65-F5344CB8AC3E}">
        <p14:creationId xmlns:p14="http://schemas.microsoft.com/office/powerpoint/2010/main" val="332242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50124" y="2999129"/>
            <a:ext cx="7772400" cy="2952327"/>
          </a:xfrm>
        </p:spPr>
        <p:txBody>
          <a:bodyPr/>
          <a:lstStyle/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Sam (2 jaar, 12kg) krijgt </a:t>
            </a:r>
            <a:r>
              <a:rPr lang="nl-NL" dirty="0" err="1"/>
              <a:t>dormicum</a:t>
            </a:r>
            <a:r>
              <a:rPr lang="nl-NL" dirty="0"/>
              <a:t>. Hij moet van de arts </a:t>
            </a:r>
          </a:p>
          <a:p>
            <a:r>
              <a:rPr lang="nl-NL" dirty="0"/>
              <a:t>0,4mg/kg lichaamsgewicht krijgen.</a:t>
            </a:r>
          </a:p>
          <a:p>
            <a:r>
              <a:rPr lang="nl-NL" dirty="0"/>
              <a:t>Je hebt ampullen van </a:t>
            </a:r>
            <a:r>
              <a:rPr lang="nl-NL" dirty="0" err="1"/>
              <a:t>van</a:t>
            </a:r>
            <a:r>
              <a:rPr lang="nl-NL" dirty="0"/>
              <a:t> 5000 </a:t>
            </a:r>
            <a:r>
              <a:rPr lang="nl-NL" dirty="0" err="1"/>
              <a:t>mcg</a:t>
            </a:r>
            <a:r>
              <a:rPr lang="nl-NL" dirty="0"/>
              <a:t>/ml.</a:t>
            </a:r>
          </a:p>
          <a:p>
            <a:r>
              <a:rPr lang="nl-NL" dirty="0"/>
              <a:t>Hoeveel ml zit er in de spuit die je Sam geeft?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10/10/11</a:t>
            </a: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82997" y="1057230"/>
            <a:ext cx="2088232" cy="2466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8690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7792" y="-747464"/>
            <a:ext cx="7772400" cy="6470720"/>
          </a:xfrm>
        </p:spPr>
        <p:txBody>
          <a:bodyPr/>
          <a:lstStyle/>
          <a:p>
            <a:r>
              <a:rPr lang="nl-NL"/>
              <a:t>Sam weegt 12 kg x 0,4mg (per kg lichaamsgewicht) = moet dus </a:t>
            </a:r>
            <a:r>
              <a:rPr lang="nl-NL" b="1"/>
              <a:t>4,8mg</a:t>
            </a:r>
            <a:r>
              <a:rPr lang="nl-NL"/>
              <a:t> </a:t>
            </a:r>
            <a:r>
              <a:rPr lang="nl-NL" err="1"/>
              <a:t>Dormicum</a:t>
            </a:r>
            <a:r>
              <a:rPr lang="nl-NL"/>
              <a:t> krijgen.</a:t>
            </a:r>
          </a:p>
          <a:p>
            <a:endParaRPr lang="nl-NL"/>
          </a:p>
          <a:p>
            <a:r>
              <a:rPr lang="nl-NL"/>
              <a:t>5000mcg = </a:t>
            </a:r>
            <a:r>
              <a:rPr lang="nl-NL" b="1"/>
              <a:t>5mg</a:t>
            </a:r>
            <a:r>
              <a:rPr lang="nl-NL"/>
              <a:t> / 1ml</a:t>
            </a:r>
            <a:endParaRPr lang="nl-NL">
              <a:ea typeface="Verdana"/>
              <a:cs typeface="Verdana"/>
            </a:endParaRPr>
          </a:p>
          <a:p>
            <a:endParaRPr lang="nl-NL"/>
          </a:p>
          <a:p>
            <a:r>
              <a:rPr lang="nl-NL"/>
              <a:t>V 4,8mg </a:t>
            </a:r>
            <a:r>
              <a:rPr lang="nl-NL" err="1"/>
              <a:t>Dormicum</a:t>
            </a:r>
            <a:endParaRPr lang="nl-NL"/>
          </a:p>
          <a:p>
            <a:r>
              <a:rPr lang="nl-NL"/>
              <a:t>    -------------        = 0,96ml injectie krijgt Sam</a:t>
            </a:r>
          </a:p>
          <a:p>
            <a:r>
              <a:rPr lang="nl-NL"/>
              <a:t>A  5mg </a:t>
            </a:r>
            <a:r>
              <a:rPr lang="nl-NL" err="1"/>
              <a:t>dormicum</a:t>
            </a:r>
            <a:r>
              <a:rPr lang="nl-NL"/>
              <a:t> per ml</a:t>
            </a:r>
          </a:p>
          <a:p>
            <a:endParaRPr lang="nl-NL" u="sng"/>
          </a:p>
          <a:p>
            <a:r>
              <a:rPr lang="nl-NL"/>
              <a:t>  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10/10/11</a:t>
            </a:r>
          </a:p>
        </p:txBody>
      </p:sp>
    </p:spTree>
    <p:extLst>
      <p:ext uri="{BB962C8B-B14F-4D97-AF65-F5344CB8AC3E}">
        <p14:creationId xmlns:p14="http://schemas.microsoft.com/office/powerpoint/2010/main" val="1119310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539552" y="1412776"/>
            <a:ext cx="8496944" cy="349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/>
              <a:t> 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l="-1313" b="27960"/>
          <a:stretch/>
        </p:blipFill>
        <p:spPr>
          <a:xfrm>
            <a:off x="611561" y="1283022"/>
            <a:ext cx="7819542" cy="3078252"/>
          </a:xfrm>
          <a:prstGeom prst="rect">
            <a:avLst/>
          </a:prstGeom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2E64469E-258A-4BD0-B305-4187AFD72AE3}"/>
              </a:ext>
            </a:extLst>
          </p:cNvPr>
          <p:cNvSpPr txBox="1"/>
          <p:nvPr/>
        </p:nvSpPr>
        <p:spPr>
          <a:xfrm>
            <a:off x="1575281" y="4332565"/>
            <a:ext cx="4693342" cy="865237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nl-NL" err="1"/>
              <a:t>Bijv</a:t>
            </a:r>
            <a:r>
              <a:rPr lang="nl-NL"/>
              <a:t> 10mg / 2 ml </a:t>
            </a:r>
          </a:p>
          <a:p>
            <a:pPr algn="ctr"/>
            <a:endParaRPr lang="nl-NL"/>
          </a:p>
          <a:p>
            <a:pPr algn="ctr"/>
            <a:r>
              <a:rPr lang="nl-NL"/>
              <a:t>10mg : 2 ml = 5mg per 1ml  (5mg/ml)</a:t>
            </a:r>
          </a:p>
        </p:txBody>
      </p:sp>
    </p:spTree>
    <p:extLst>
      <p:ext uri="{BB962C8B-B14F-4D97-AF65-F5344CB8AC3E}">
        <p14:creationId xmlns:p14="http://schemas.microsoft.com/office/powerpoint/2010/main" val="205389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465138" y="476250"/>
            <a:ext cx="8229600" cy="1223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hangingPunct="1">
              <a:lnSpc>
                <a:spcPts val="3988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nl-NL" sz="3000" b="1">
                <a:solidFill>
                  <a:srgbClr val="FFFFFF"/>
                </a:solidFill>
                <a:latin typeface="Verdana" pitchFamily="34" charset="0"/>
              </a:rPr>
              <a:t>Van cliënt naar klant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323850" y="4941888"/>
            <a:ext cx="3046413" cy="1003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5000" rIns="90000" bIns="45000">
            <a:spAutoFit/>
          </a:bodyPr>
          <a:lstStyle/>
          <a:p>
            <a:pPr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en-US" sz="2000">
                <a:solidFill>
                  <a:srgbClr val="FFFFFF"/>
                </a:solidFill>
                <a:latin typeface="Calibri" charset="0"/>
              </a:rPr>
              <a:t>Analyse van de leervraag</a:t>
            </a:r>
          </a:p>
          <a:p>
            <a:pPr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en-US" sz="2000">
                <a:solidFill>
                  <a:srgbClr val="FFFFFF"/>
                </a:solidFill>
                <a:latin typeface="Calibri" charset="0"/>
              </a:rPr>
              <a:t>Lespakket op maat</a:t>
            </a:r>
          </a:p>
          <a:p>
            <a:pPr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en-US" sz="2000">
                <a:solidFill>
                  <a:srgbClr val="FFFFFF"/>
                </a:solidFill>
                <a:latin typeface="Calibri" charset="0"/>
              </a:rPr>
              <a:t>Leren op de werkplek</a:t>
            </a: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err="1"/>
              <a:t>Mw</a:t>
            </a:r>
            <a:r>
              <a:rPr lang="nl-NL"/>
              <a:t> Spuit moet een injectie 35mg morfine SC krijgen.</a:t>
            </a:r>
          </a:p>
        </p:txBody>
      </p:sp>
      <p:pic>
        <p:nvPicPr>
          <p:cNvPr id="7" name="Tijdelijke aanduiding voor afbeelding 6"/>
          <p:cNvPicPr>
            <a:picLocks noGrp="1" noChangeAspect="1"/>
          </p:cNvPicPr>
          <p:nvPr>
            <p:ph type="pic" idx="1"/>
          </p:nvPr>
        </p:nvPicPr>
        <p:blipFill>
          <a:blip r:embed="rId3"/>
          <a:srcRect t="8275" b="8275"/>
          <a:stretch>
            <a:fillRect/>
          </a:stretch>
        </p:blipFill>
        <p:spPr>
          <a:xfrm>
            <a:off x="1779464" y="332656"/>
            <a:ext cx="5486400" cy="3816424"/>
          </a:xfrm>
          <a:prstGeom prst="rect">
            <a:avLst/>
          </a:prstGeom>
        </p:spPr>
      </p:pic>
      <p:sp>
        <p:nvSpPr>
          <p:cNvPr id="6" name="Tijdelijke aanduiding voor tekst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nl-NL"/>
              <a:t>Hoeveel ml injecteer je SC 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tekst 6"/>
          <p:cNvSpPr>
            <a:spLocks noGrp="1"/>
          </p:cNvSpPr>
          <p:nvPr>
            <p:ph type="body" idx="1"/>
          </p:nvPr>
        </p:nvSpPr>
        <p:spPr>
          <a:xfrm>
            <a:off x="706749" y="1484784"/>
            <a:ext cx="7772400" cy="1500187"/>
          </a:xfrm>
        </p:spPr>
        <p:txBody>
          <a:bodyPr/>
          <a:lstStyle/>
          <a:p>
            <a:r>
              <a:rPr lang="nl-NL"/>
              <a:t>Voorschrift  35mg</a:t>
            </a:r>
          </a:p>
          <a:p>
            <a:r>
              <a:rPr lang="nl-NL"/>
              <a:t>         -------                 = 3,5 ml injecteren</a:t>
            </a:r>
          </a:p>
          <a:p>
            <a:r>
              <a:rPr lang="nl-NL"/>
              <a:t>Aanwezig 10mg per ml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10/10/11</a:t>
            </a:r>
          </a:p>
        </p:txBody>
      </p:sp>
    </p:spTree>
    <p:extLst>
      <p:ext uri="{BB962C8B-B14F-4D97-AF65-F5344CB8AC3E}">
        <p14:creationId xmlns:p14="http://schemas.microsoft.com/office/powerpoint/2010/main" val="210157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1768175" y="4235389"/>
            <a:ext cx="5486400" cy="566738"/>
          </a:xfrm>
        </p:spPr>
        <p:txBody>
          <a:bodyPr/>
          <a:lstStyle/>
          <a:p>
            <a:r>
              <a:rPr lang="nl-NL" err="1"/>
              <a:t>Dhr</a:t>
            </a:r>
            <a:r>
              <a:rPr lang="nl-NL"/>
              <a:t> Prik is terminaal en is onrustig, </a:t>
            </a:r>
            <a:r>
              <a:rPr lang="nl-NL" err="1"/>
              <a:t>Dhr</a:t>
            </a:r>
            <a:r>
              <a:rPr lang="nl-NL"/>
              <a:t> krijgt een bolus van 3mg </a:t>
            </a:r>
            <a:r>
              <a:rPr lang="nl-NL" err="1"/>
              <a:t>dormicum</a:t>
            </a:r>
            <a:r>
              <a:rPr lang="nl-NL"/>
              <a:t> SC </a:t>
            </a:r>
            <a:r>
              <a:rPr lang="nl-NL" err="1"/>
              <a:t>geinjecteerd</a:t>
            </a:r>
            <a:endParaRPr lang="nl-NL"/>
          </a:p>
        </p:txBody>
      </p:sp>
      <p:pic>
        <p:nvPicPr>
          <p:cNvPr id="8" name="Tijdelijke aanduiding voor afbeelding 7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792288" y="404665"/>
            <a:ext cx="5486400" cy="3456384"/>
          </a:xfrm>
          <a:prstGeom prst="rect">
            <a:avLst/>
          </a:prstGeom>
        </p:spPr>
      </p:pic>
      <p:sp>
        <p:nvSpPr>
          <p:cNvPr id="7" name="Tijdelijke aanduiding voor tekst 6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nl-NL"/>
              <a:t>Hoeveel ml injecteer je SC?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10/10/11</a:t>
            </a:r>
          </a:p>
        </p:txBody>
      </p:sp>
    </p:spTree>
    <p:extLst>
      <p:ext uri="{BB962C8B-B14F-4D97-AF65-F5344CB8AC3E}">
        <p14:creationId xmlns:p14="http://schemas.microsoft.com/office/powerpoint/2010/main" val="1816462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tekst 6"/>
          <p:cNvSpPr>
            <a:spLocks noGrp="1"/>
          </p:cNvSpPr>
          <p:nvPr>
            <p:ph type="body" idx="1"/>
          </p:nvPr>
        </p:nvSpPr>
        <p:spPr>
          <a:xfrm>
            <a:off x="486792" y="1862932"/>
            <a:ext cx="7772400" cy="1500187"/>
          </a:xfrm>
        </p:spPr>
        <p:txBody>
          <a:bodyPr/>
          <a:lstStyle/>
          <a:p>
            <a:r>
              <a:rPr lang="nl-NL"/>
              <a:t>Voorschrift 3mg</a:t>
            </a:r>
          </a:p>
          <a:p>
            <a:r>
              <a:rPr lang="nl-NL"/>
              <a:t>       -------                 = 3ml per injectie </a:t>
            </a:r>
          </a:p>
          <a:p>
            <a:r>
              <a:rPr lang="nl-NL"/>
              <a:t>Aanwezig 1 mg per ml</a:t>
            </a:r>
            <a:r>
              <a:rPr lang="nl-NL">
                <a:ea typeface="Verdana"/>
                <a:cs typeface="Verdana"/>
              </a:rPr>
              <a:t> (5ml : 5 mg)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10/10/11</a:t>
            </a:r>
          </a:p>
        </p:txBody>
      </p:sp>
    </p:spTree>
    <p:extLst>
      <p:ext uri="{BB962C8B-B14F-4D97-AF65-F5344CB8AC3E}">
        <p14:creationId xmlns:p14="http://schemas.microsoft.com/office/powerpoint/2010/main" val="528232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1792288" y="3794768"/>
            <a:ext cx="5486400" cy="1005173"/>
          </a:xfrm>
        </p:spPr>
        <p:txBody>
          <a:bodyPr/>
          <a:lstStyle/>
          <a:p>
            <a:r>
              <a:rPr lang="nl-NL"/>
              <a:t/>
            </a:r>
            <a:br>
              <a:rPr lang="nl-NL"/>
            </a:br>
            <a:r>
              <a:rPr lang="nl-NL" err="1"/>
              <a:t>Ivm</a:t>
            </a:r>
            <a:r>
              <a:rPr lang="nl-NL"/>
              <a:t> hallucinaties krijgt </a:t>
            </a:r>
            <a:r>
              <a:rPr lang="nl-NL" err="1"/>
              <a:t>dhr</a:t>
            </a:r>
            <a:r>
              <a:rPr lang="nl-NL"/>
              <a:t> Peters 2,5 mg </a:t>
            </a:r>
            <a:r>
              <a:rPr lang="nl-NL" err="1"/>
              <a:t>haldol</a:t>
            </a:r>
            <a:r>
              <a:rPr lang="nl-NL"/>
              <a:t> </a:t>
            </a:r>
            <a:r>
              <a:rPr lang="nl-NL" err="1"/>
              <a:t>geinjecteerd</a:t>
            </a:r>
            <a:r>
              <a:rPr lang="nl-NL"/>
              <a:t>.</a:t>
            </a:r>
          </a:p>
        </p:txBody>
      </p:sp>
      <p:pic>
        <p:nvPicPr>
          <p:cNvPr id="8" name="Tijdelijke aanduiding voor afbeelding 7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12500" b="12500"/>
          <a:stretch>
            <a:fillRect/>
          </a:stretch>
        </p:blipFill>
        <p:spPr>
          <a:xfrm>
            <a:off x="1792288" y="332657"/>
            <a:ext cx="5486400" cy="3456384"/>
          </a:xfrm>
          <a:prstGeom prst="rect">
            <a:avLst/>
          </a:prstGeom>
        </p:spPr>
      </p:pic>
      <p:sp>
        <p:nvSpPr>
          <p:cNvPr id="7" name="Tijdelijke aanduiding voor tekst 6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nl-NL"/>
              <a:t>Hoeveel ml injecteer je?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10/10/11</a:t>
            </a:r>
          </a:p>
        </p:txBody>
      </p:sp>
    </p:spTree>
    <p:extLst>
      <p:ext uri="{BB962C8B-B14F-4D97-AF65-F5344CB8AC3E}">
        <p14:creationId xmlns:p14="http://schemas.microsoft.com/office/powerpoint/2010/main" val="1967879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tekst 6"/>
          <p:cNvSpPr>
            <a:spLocks noGrp="1"/>
          </p:cNvSpPr>
          <p:nvPr>
            <p:ph type="body" idx="1"/>
          </p:nvPr>
        </p:nvSpPr>
        <p:spPr>
          <a:xfrm>
            <a:off x="722313" y="1556793"/>
            <a:ext cx="7772400" cy="2850108"/>
          </a:xfrm>
        </p:spPr>
        <p:txBody>
          <a:bodyPr/>
          <a:lstStyle/>
          <a:p>
            <a:r>
              <a:rPr lang="nl-NL"/>
              <a:t>Voorschrift 2,5 mg</a:t>
            </a:r>
          </a:p>
          <a:p>
            <a:r>
              <a:rPr lang="nl-NL"/>
              <a:t>       ----------                  =  0,5 ml per injectie</a:t>
            </a:r>
          </a:p>
          <a:p>
            <a:r>
              <a:rPr lang="nl-NL"/>
              <a:t>Aanwezig 5mg per 1 ml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10/10/11</a:t>
            </a:r>
          </a:p>
        </p:txBody>
      </p:sp>
    </p:spTree>
    <p:extLst>
      <p:ext uri="{BB962C8B-B14F-4D97-AF65-F5344CB8AC3E}">
        <p14:creationId xmlns:p14="http://schemas.microsoft.com/office/powerpoint/2010/main" val="1747431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1792288" y="3645024"/>
            <a:ext cx="5486400" cy="1152128"/>
          </a:xfrm>
        </p:spPr>
        <p:txBody>
          <a:bodyPr/>
          <a:lstStyle/>
          <a:p>
            <a:r>
              <a:rPr lang="nl-NL" err="1"/>
              <a:t>Mw</a:t>
            </a:r>
            <a:r>
              <a:rPr lang="nl-NL"/>
              <a:t> Janssen wordt gesedeerd en krijgt om de 2 uur een bolus </a:t>
            </a:r>
            <a:r>
              <a:rPr lang="nl-NL" err="1"/>
              <a:t>dormicum</a:t>
            </a:r>
            <a:r>
              <a:rPr lang="nl-NL"/>
              <a:t> 10 mg.</a:t>
            </a:r>
            <a:br>
              <a:rPr lang="nl-NL"/>
            </a:br>
            <a:r>
              <a:rPr lang="nl-NL"/>
              <a:t>Via het vleugelnaaldje</a:t>
            </a:r>
          </a:p>
        </p:txBody>
      </p:sp>
      <p:pic>
        <p:nvPicPr>
          <p:cNvPr id="8" name="Tijdelijke aanduiding voor afbeelding 7"/>
          <p:cNvPicPr>
            <a:picLocks noGrp="1" noChangeAspect="1"/>
          </p:cNvPicPr>
          <p:nvPr>
            <p:ph type="pic" idx="1"/>
          </p:nvPr>
        </p:nvPicPr>
        <p:blipFill rotWithShape="1">
          <a:blip r:embed="rId2"/>
          <a:srcRect l="64" r="64" b="35058"/>
          <a:stretch/>
        </p:blipFill>
        <p:spPr>
          <a:xfrm>
            <a:off x="1792288" y="612775"/>
            <a:ext cx="5486400" cy="2672209"/>
          </a:xfrm>
          <a:prstGeom prst="rect">
            <a:avLst/>
          </a:prstGeom>
        </p:spPr>
      </p:pic>
      <p:sp>
        <p:nvSpPr>
          <p:cNvPr id="7" name="Tijdelijke aanduiding voor tekst 6"/>
          <p:cNvSpPr>
            <a:spLocks noGrp="1"/>
          </p:cNvSpPr>
          <p:nvPr>
            <p:ph type="body" sz="half" idx="2"/>
          </p:nvPr>
        </p:nvSpPr>
        <p:spPr>
          <a:xfrm>
            <a:off x="1792288" y="4844182"/>
            <a:ext cx="5486400" cy="1328018"/>
          </a:xfrm>
        </p:spPr>
        <p:txBody>
          <a:bodyPr/>
          <a:lstStyle/>
          <a:p>
            <a:r>
              <a:rPr lang="nl-NL"/>
              <a:t>Hoeveel ml geef je </a:t>
            </a:r>
            <a:r>
              <a:rPr lang="nl-NL" err="1"/>
              <a:t>Mw</a:t>
            </a:r>
            <a:r>
              <a:rPr lang="nl-NL"/>
              <a:t> via het vleugelnaaldje?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10/10/11</a:t>
            </a:r>
          </a:p>
        </p:txBody>
      </p:sp>
    </p:spTree>
    <p:extLst>
      <p:ext uri="{BB962C8B-B14F-4D97-AF65-F5344CB8AC3E}">
        <p14:creationId xmlns:p14="http://schemas.microsoft.com/office/powerpoint/2010/main" val="2970970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ardontwerp">
      <a:majorFont>
        <a:latin typeface="Calibri"/>
        <a:ea typeface=""/>
        <a:cs typeface="Arial"/>
      </a:majorFont>
      <a:minorFont>
        <a:latin typeface="Verdana"/>
        <a:ea typeface=""/>
        <a:cs typeface="Arial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Huisstijl PowerPoint sjabloon.pptx" id="{F7244AAE-C79D-4E09-A63C-A078B144C95D}" vid="{CB633453-1373-4509-B9E4-5E8EB7A0DCC4}"/>
    </a:ext>
  </a:extLst>
</a:theme>
</file>

<file path=ppt/theme/theme2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ardontwerp">
      <a:majorFont>
        <a:latin typeface="Calibri"/>
        <a:ea typeface=""/>
        <a:cs typeface="Arial"/>
      </a:majorFont>
      <a:minorFont>
        <a:latin typeface="Verdana"/>
        <a:ea typeface=""/>
        <a:cs typeface="Arial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Huisstijl PowerPoint sjabloon.pptx" id="{F7244AAE-C79D-4E09-A63C-A078B144C95D}" vid="{8F80A155-6C21-40E5-8F2C-6CF467E8B6AD}"/>
    </a:ext>
  </a:extLst>
</a:theme>
</file>

<file path=ppt/theme/theme3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338</Words>
  <Application>Microsoft Office PowerPoint</Application>
  <PresentationFormat>Diavoorstelling (4:3)</PresentationFormat>
  <Paragraphs>91</Paragraphs>
  <Slides>16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2</vt:i4>
      </vt:variant>
      <vt:variant>
        <vt:lpstr>Diatitels</vt:lpstr>
      </vt:variant>
      <vt:variant>
        <vt:i4>16</vt:i4>
      </vt:variant>
    </vt:vector>
  </HeadingPairs>
  <TitlesOfParts>
    <vt:vector size="23" baseType="lpstr">
      <vt:lpstr>Arial</vt:lpstr>
      <vt:lpstr>Calibri</vt:lpstr>
      <vt:lpstr>Segoe UI</vt:lpstr>
      <vt:lpstr>Times New Roman</vt:lpstr>
      <vt:lpstr>Verdana</vt:lpstr>
      <vt:lpstr>Standaardontwerp</vt:lpstr>
      <vt:lpstr>Standaardontwerp</vt:lpstr>
      <vt:lpstr>PowerPoint-presentatie</vt:lpstr>
      <vt:lpstr>PowerPoint-presentatie</vt:lpstr>
      <vt:lpstr>Mw Spuit moet een injectie 35mg morfine SC krijgen.</vt:lpstr>
      <vt:lpstr>PowerPoint-presentatie</vt:lpstr>
      <vt:lpstr>Dhr Prik is terminaal en is onrustig, Dhr krijgt een bolus van 3mg dormicum SC geinjecteerd</vt:lpstr>
      <vt:lpstr>PowerPoint-presentatie</vt:lpstr>
      <vt:lpstr> Ivm hallucinaties krijgt dhr Peters 2,5 mg haldol geinjecteerd.</vt:lpstr>
      <vt:lpstr>PowerPoint-presentatie</vt:lpstr>
      <vt:lpstr>Mw Janssen wordt gesedeerd en krijgt om de 2 uur een bolus dormicum 10 mg. Via het vleugelnaaldje</vt:lpstr>
      <vt:lpstr>Aantal mg : aantal ML = aantal MG / ML</vt:lpstr>
      <vt:lpstr>Eva is 6  jaar, weegt 25 kg. Per kg lichaamsgewicht moet ze 2mg medicatie krijgen per injectie.</vt:lpstr>
      <vt:lpstr>PowerPoint-presentatie</vt:lpstr>
      <vt:lpstr>Dhr Spuit moet wekelijks een vit B12 injectie van 500 microgram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T.C.C.A. (Trudy) Schellings</dc:creator>
  <cp:lastModifiedBy>T.C.C.A. (Trudy) Schellings</cp:lastModifiedBy>
  <cp:revision>3</cp:revision>
  <dcterms:modified xsi:type="dcterms:W3CDTF">2019-04-17T11:14:18Z</dcterms:modified>
</cp:coreProperties>
</file>